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0" r:id="rId5"/>
    <p:sldId id="262" r:id="rId6"/>
    <p:sldId id="264" r:id="rId7"/>
    <p:sldId id="265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09" d="100"/>
          <a:sy n="109" d="100"/>
        </p:scale>
        <p:origin x="208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4601F6-3985-4B40-8135-C7B7D5053BDD}" type="datetimeFigureOut">
              <a:rPr lang="fr-FR" smtClean="0"/>
              <a:t>11/07/2016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ECAC26-67A4-D942-9CCE-83B1C462219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6631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CAC26-67A4-D942-9CCE-83B1C462219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4245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024275" y="773893"/>
            <a:ext cx="8574622" cy="2616199"/>
          </a:xfrm>
        </p:spPr>
        <p:txBody>
          <a:bodyPr/>
          <a:lstStyle/>
          <a:p>
            <a:pPr algn="ctr"/>
            <a:r>
              <a:rPr lang="fr-FR" b="1" dirty="0" smtClean="0">
                <a:solidFill>
                  <a:schemeClr val="accent4"/>
                </a:solidFill>
              </a:rPr>
              <a:t>Objectif DTY</a:t>
            </a:r>
            <a:endParaRPr lang="fr-FR" b="1" dirty="0">
              <a:solidFill>
                <a:schemeClr val="accent4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i="1" dirty="0" smtClean="0"/>
              <a:t>Phase de Design </a:t>
            </a:r>
            <a:r>
              <a:rPr lang="fr-FR" i="1" dirty="0" err="1" smtClean="0"/>
              <a:t>Thinking</a:t>
            </a:r>
            <a:endParaRPr lang="fr-FR" i="1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993" y="0"/>
            <a:ext cx="3429007" cy="206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65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chemeClr val="accent4">
                    <a:lumMod val="75000"/>
                  </a:schemeClr>
                </a:solidFill>
              </a:rPr>
              <a:t>Présentation du projet</a:t>
            </a: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89110" y="2438399"/>
            <a:ext cx="10018713" cy="3124201"/>
          </a:xfrm>
        </p:spPr>
        <p:txBody>
          <a:bodyPr/>
          <a:lstStyle/>
          <a:p>
            <a:r>
              <a:rPr lang="fr-FR" b="1" u="sng" dirty="0" smtClean="0"/>
              <a:t>Proposition initiale :</a:t>
            </a:r>
            <a:r>
              <a:rPr lang="fr-FR" dirty="0" smtClean="0"/>
              <a:t> Plateforme pour le suivi de la montée en compétence des élèves postulant à la Digital Tech </a:t>
            </a:r>
            <a:r>
              <a:rPr lang="fr-FR" dirty="0" err="1" smtClean="0"/>
              <a:t>Year</a:t>
            </a:r>
            <a:r>
              <a:rPr lang="fr-FR" dirty="0" smtClean="0"/>
              <a:t> sur le modèle de </a:t>
            </a:r>
            <a:r>
              <a:rPr lang="fr-FR" dirty="0" err="1" smtClean="0"/>
              <a:t>Gymglish</a:t>
            </a:r>
            <a:r>
              <a:rPr lang="fr-FR" dirty="0" smtClean="0"/>
              <a:t> : une leçon courte (</a:t>
            </a:r>
            <a:r>
              <a:rPr lang="fr-FR" dirty="0" smtClean="0"/>
              <a:t>~ 10 minutes par jour)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66527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111370"/>
            <a:ext cx="10018713" cy="1752599"/>
          </a:xfrm>
        </p:spPr>
        <p:txBody>
          <a:bodyPr/>
          <a:lstStyle/>
          <a:p>
            <a:r>
              <a:rPr lang="fr-FR" dirty="0" smtClean="0">
                <a:solidFill>
                  <a:schemeClr val="accent4">
                    <a:lumMod val="75000"/>
                  </a:schemeClr>
                </a:solidFill>
              </a:rPr>
              <a:t>Problématiques :</a:t>
            </a: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447799"/>
            <a:ext cx="10018713" cy="3124201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Evaluer le niveau de départ des élèves : </a:t>
            </a:r>
          </a:p>
          <a:p>
            <a:pPr lvl="1"/>
            <a:r>
              <a:rPr lang="fr-FR" dirty="0" smtClean="0"/>
              <a:t>Questionnaire à l’inscription</a:t>
            </a:r>
          </a:p>
          <a:p>
            <a:pPr lvl="1"/>
            <a:r>
              <a:rPr lang="fr-FR" dirty="0" smtClean="0"/>
              <a:t>R</a:t>
            </a:r>
            <a:r>
              <a:rPr lang="fr-FR" dirty="0" smtClean="0"/>
              <a:t>ôle du coach</a:t>
            </a:r>
          </a:p>
          <a:p>
            <a:pPr marL="457200" lvl="1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/>
              <a:t>	</a:t>
            </a:r>
            <a:endParaRPr lang="fr-FR" dirty="0" smtClean="0"/>
          </a:p>
          <a:p>
            <a:pPr marL="0" indent="0">
              <a:buNone/>
            </a:pPr>
            <a:r>
              <a:rPr lang="fr-FR" dirty="0"/>
              <a:t>	</a:t>
            </a: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	</a:t>
            </a: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84309" y="216876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Guide des technologies :</a:t>
            </a:r>
          </a:p>
          <a:p>
            <a:pPr lvl="1"/>
            <a:r>
              <a:rPr lang="fr-FR" dirty="0" smtClean="0"/>
              <a:t>Pour permettre à l’élève de connaître les technologies, et leur r</a:t>
            </a:r>
            <a:r>
              <a:rPr lang="fr-FR" dirty="0" smtClean="0"/>
              <a:t>ôle dans la structure d’une application web</a:t>
            </a:r>
          </a:p>
          <a:p>
            <a:pPr marL="457200" lvl="1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768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01539" y="498230"/>
            <a:ext cx="10018713" cy="3124201"/>
          </a:xfrm>
        </p:spPr>
        <p:txBody>
          <a:bodyPr/>
          <a:lstStyle/>
          <a:p>
            <a:r>
              <a:rPr lang="fr-FR" dirty="0" smtClean="0"/>
              <a:t>Comment choisir quelle leçon faire :</a:t>
            </a:r>
          </a:p>
          <a:p>
            <a:pPr lvl="1"/>
            <a:r>
              <a:rPr lang="fr-FR" dirty="0" smtClean="0"/>
              <a:t>Algorithme de proposition des leçons, influençable par le coach référent</a:t>
            </a:r>
            <a:br>
              <a:rPr lang="fr-FR" dirty="0" smtClean="0"/>
            </a:br>
            <a:r>
              <a:rPr lang="fr-FR" dirty="0" smtClean="0"/>
              <a:t>	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1601538" y="2151183"/>
            <a:ext cx="10018713" cy="312420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Leçons adaptables au niveau des élèves :</a:t>
            </a:r>
          </a:p>
          <a:p>
            <a:pPr lvl="1"/>
            <a:r>
              <a:rPr lang="fr-FR" dirty="0" smtClean="0"/>
              <a:t>Niveau de la leçon fixe</a:t>
            </a:r>
          </a:p>
          <a:p>
            <a:pPr lvl="1"/>
            <a:r>
              <a:rPr lang="fr-FR" dirty="0" smtClean="0"/>
              <a:t>Niveau des quizz variable : si un élève a tout juste au quizz, il sera interrogé de nouveau sur le contenu ‘pour aller plus loin ’</a:t>
            </a:r>
          </a:p>
        </p:txBody>
      </p:sp>
    </p:spTree>
    <p:extLst>
      <p:ext uri="{BB962C8B-B14F-4D97-AF65-F5344CB8AC3E}">
        <p14:creationId xmlns:p14="http://schemas.microsoft.com/office/powerpoint/2010/main" val="1661444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72584" y="504146"/>
            <a:ext cx="10018713" cy="3124201"/>
          </a:xfrm>
        </p:spPr>
        <p:txBody>
          <a:bodyPr/>
          <a:lstStyle/>
          <a:p>
            <a:r>
              <a:rPr lang="fr-FR" dirty="0" smtClean="0"/>
              <a:t>Méthode de suivi des résultats des élèves :</a:t>
            </a:r>
          </a:p>
          <a:p>
            <a:pPr lvl="1"/>
            <a:r>
              <a:rPr lang="fr-FR" dirty="0" smtClean="0"/>
              <a:t>Assiduité pour la mesure de la motivation</a:t>
            </a:r>
          </a:p>
          <a:p>
            <a:pPr lvl="1"/>
            <a:r>
              <a:rPr lang="fr-FR" dirty="0" smtClean="0"/>
              <a:t>Badges de ‘certification’ sur une technologie</a:t>
            </a:r>
          </a:p>
          <a:p>
            <a:pPr lvl="1"/>
            <a:r>
              <a:rPr lang="fr-FR" dirty="0" smtClean="0"/>
              <a:t>Pourcentage de complétion de blocs</a:t>
            </a:r>
          </a:p>
          <a:p>
            <a:pPr lvl="1"/>
            <a:endParaRPr lang="fr-FR" dirty="0" smtClean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1472583" y="2467706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Combien de leçons par jour? </a:t>
            </a:r>
          </a:p>
          <a:p>
            <a:pPr lvl="1"/>
            <a:r>
              <a:rPr lang="fr-FR" dirty="0" smtClean="0"/>
              <a:t>Au moins 1, mais possibilité d’en faire plus</a:t>
            </a:r>
          </a:p>
          <a:p>
            <a:pPr lvl="1"/>
            <a:r>
              <a:rPr lang="fr-FR" dirty="0" err="1" smtClean="0"/>
              <a:t>TPs</a:t>
            </a:r>
            <a:r>
              <a:rPr lang="fr-FR" dirty="0" smtClean="0"/>
              <a:t> en fin de blocs </a:t>
            </a:r>
          </a:p>
        </p:txBody>
      </p:sp>
    </p:spTree>
    <p:extLst>
      <p:ext uri="{BB962C8B-B14F-4D97-AF65-F5344CB8AC3E}">
        <p14:creationId xmlns:p14="http://schemas.microsoft.com/office/powerpoint/2010/main" val="615054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31202" y="518744"/>
            <a:ext cx="10018713" cy="3124201"/>
          </a:xfrm>
        </p:spPr>
        <p:txBody>
          <a:bodyPr/>
          <a:lstStyle/>
          <a:p>
            <a:r>
              <a:rPr lang="fr-FR" dirty="0" smtClean="0"/>
              <a:t>Doit on créer les leçons ou reprendre les meilleures?</a:t>
            </a:r>
          </a:p>
          <a:p>
            <a:pPr lvl="1"/>
            <a:r>
              <a:rPr lang="fr-FR" dirty="0" smtClean="0"/>
              <a:t>Redécoupage et réorganisation de leçons existantes.</a:t>
            </a:r>
          </a:p>
          <a:p>
            <a:pPr marL="0" indent="0">
              <a:buNone/>
            </a:pPr>
            <a:r>
              <a:rPr lang="fr-FR" dirty="0" smtClean="0"/>
              <a:t>		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1531203" y="1940169"/>
            <a:ext cx="10018713" cy="4917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Vérifier que les leçons sont toujours à jour :</a:t>
            </a:r>
          </a:p>
          <a:p>
            <a:pPr lvl="1"/>
            <a:r>
              <a:rPr lang="fr-FR" dirty="0" smtClean="0"/>
              <a:t>Système de commentaires et de rating </a:t>
            </a:r>
          </a:p>
          <a:p>
            <a:pPr lvl="1"/>
            <a:r>
              <a:rPr lang="fr-FR" dirty="0" smtClean="0"/>
              <a:t>Mise à jour du contenu par les élèves en montée en compétence</a:t>
            </a:r>
          </a:p>
        </p:txBody>
      </p:sp>
    </p:spTree>
    <p:extLst>
      <p:ext uri="{BB962C8B-B14F-4D97-AF65-F5344CB8AC3E}">
        <p14:creationId xmlns:p14="http://schemas.microsoft.com/office/powerpoint/2010/main" val="545045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chemeClr val="accent4">
                    <a:lumMod val="75000"/>
                  </a:schemeClr>
                </a:solidFill>
              </a:rPr>
              <a:t>Pour aller plus loin</a:t>
            </a: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Rendre le site utile après la montée en compétence</a:t>
            </a:r>
          </a:p>
          <a:p>
            <a:pPr lvl="1"/>
            <a:r>
              <a:rPr lang="fr-FR" dirty="0" smtClean="0"/>
              <a:t>Ajout d’une page sur les tests de </a:t>
            </a:r>
            <a:r>
              <a:rPr lang="fr-FR" dirty="0" err="1" smtClean="0"/>
              <a:t>coding</a:t>
            </a:r>
            <a:endParaRPr lang="fr-FR" dirty="0" smtClean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60871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221</TotalTime>
  <Words>252</Words>
  <Application>Microsoft Macintosh PowerPoint</Application>
  <PresentationFormat>Grand écran</PresentationFormat>
  <Paragraphs>36</Paragraphs>
  <Slides>7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Calibri</vt:lpstr>
      <vt:lpstr>Corbel</vt:lpstr>
      <vt:lpstr>Arial</vt:lpstr>
      <vt:lpstr>Parallaxe</vt:lpstr>
      <vt:lpstr>Objectif DTY</vt:lpstr>
      <vt:lpstr>Présentation du projet</vt:lpstr>
      <vt:lpstr>Problématiques :</vt:lpstr>
      <vt:lpstr>Présentation PowerPoint</vt:lpstr>
      <vt:lpstr>Présentation PowerPoint</vt:lpstr>
      <vt:lpstr>Présentation PowerPoint</vt:lpstr>
      <vt:lpstr>Pour aller plus loin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de Microsoft Office</dc:creator>
  <cp:lastModifiedBy>Utilisateur de Microsoft Office</cp:lastModifiedBy>
  <cp:revision>13</cp:revision>
  <dcterms:created xsi:type="dcterms:W3CDTF">2016-07-11T08:02:30Z</dcterms:created>
  <dcterms:modified xsi:type="dcterms:W3CDTF">2016-07-11T11:44:18Z</dcterms:modified>
</cp:coreProperties>
</file>